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81" r:id="rId10"/>
    <p:sldId id="284" r:id="rId11"/>
    <p:sldId id="262" r:id="rId12"/>
    <p:sldId id="263" r:id="rId13"/>
    <p:sldId id="285" r:id="rId14"/>
    <p:sldId id="264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67" r:id="rId26"/>
    <p:sldId id="286" r:id="rId27"/>
    <p:sldId id="268" r:id="rId28"/>
    <p:sldId id="287" r:id="rId29"/>
    <p:sldId id="269" r:id="rId30"/>
    <p:sldId id="288" r:id="rId31"/>
    <p:sldId id="270" r:id="rId32"/>
    <p:sldId id="265" r:id="rId33"/>
    <p:sldId id="289" r:id="rId34"/>
    <p:sldId id="271" r:id="rId35"/>
    <p:sldId id="272" r:id="rId36"/>
    <p:sldId id="266" r:id="rId37"/>
    <p:sldId id="290" r:id="rId38"/>
    <p:sldId id="274" r:id="rId39"/>
    <p:sldId id="276" r:id="rId40"/>
    <p:sldId id="277" r:id="rId41"/>
    <p:sldId id="278" r:id="rId42"/>
    <p:sldId id="279" r:id="rId43"/>
    <p:sldId id="28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Obtención de información paso a paso de la ejecución.</a:t>
            </a:r>
          </a:p>
          <a:p>
            <a:r>
              <a:rPr lang="es-ES" dirty="0"/>
              <a:t>Exportación de resultados obtenidos.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A4C12EF9-14C1-434E-831B-820C68A4D62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532AD533-7523-4DAF-9DC5-29E7B5777E73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0E52D406-67EB-43F6-BC63-12300D6427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31F77C2E-E08F-400F-A9C3-72CA29DEDD5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24D159FC-7818-4AD9-8D42-41165F2F14E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19D1BC7-9BF6-4F98-9F23-D65006DDE07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496B2E4-6146-4FD8-9C2C-D97B68597601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3480F37-C98E-4036-BF08-0B518E2A1B5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E1AEBED-69C3-4B38-BDB1-AA938AD4609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E092404F-EDE6-436C-916E-F23BA67BFEE2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DCD0176E-3F14-4F2C-9111-7FE2C3366D7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E3D522CC-6B1D-4438-AB9A-4BF27373901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ABF26923-511E-4CCC-AF7C-EFF5228C768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99E7AE1C-AE99-4DA6-BABC-FCE96AFF9DD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F4643CD3-E243-4846-8EED-7E72F0BA351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4340680-08ED-46CD-AB0E-1A327CF67C9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5E8FCB5-0114-42B5-A4A3-94350290E8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0DD4D07-5F7E-479D-8313-3109FA6120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D265742-FD37-4C7E-8D5F-C4C8B4D44F1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C3CC3D3B-1A39-46A4-AFA3-EC37A6F92C6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52EC6FAB-E822-49D0-A14E-D232D1682B5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7CE8CBF-0290-461D-8816-7FF6928BF9A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10B19C3-6133-4022-86A4-267A43A0708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AC48577-E698-4FD0-8BC1-08A2884B73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1EA1B12-AEFF-4E2C-A133-EC3FAAB41BF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8ADEAA9-4832-4207-BC5C-D7F8FEEDD2C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FFC625AE-7009-44D0-9FED-96C449B9C7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1CB1771C-8C05-4A4D-A9B0-F8F94F0BF1E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22892A9-80A1-4668-ADD8-1C59E58856B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C6349A1-6A8D-421B-BF96-B245A479B80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0B77C92-4731-498C-ACCC-6A4F0F46507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5F48D72-065C-42B0-A981-35528926A2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AF5FAEB-9C08-4045-B232-3B037CF9F0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626FEEC8-0910-40AD-9422-47B5BB4512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724BFAD7-E7DF-48DB-B152-8301E3A090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C7DAD75-BCFE-4BA5-B0F3-1E12707264D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68D8B5C7-3E0E-4629-AD8A-67AF4A42F57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9CAF39F-C514-420E-AB6E-7D33E02D3BA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A74C071-F107-41CC-A560-3A806372463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B88567B-B9E1-421C-9262-94457E9667A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D945848-C8FA-4408-9B0A-C197B730110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F6E308EF-807B-4D46-80D2-11786C1914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6983548-1D81-4AB0-94FD-CF7DCD37DCE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EE17D81-E9EE-4DC9-AD16-39EEACCC148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5C177AA-106C-4054-8FF8-2732414F3CD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38F2488-9C5B-432E-B4D8-158B7C4AEE3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B67506E3-EFC4-4960-ADA5-165E5A097A2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E1F72-176E-4360-B364-3F76F72FA16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8BF10FE3-A087-42E0-BADE-B4CC776B4A0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87DE83AD-EA60-42EC-A096-5D62B1DF4226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8409B5AC-4806-4960-80F3-50EDA7F7A67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F6A9DBB-0325-46B0-A6C5-B62A32D18F7F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8984A401-FFD7-4B72-9179-B33C2D636DCA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BD6DDBD4-77FD-4DC7-911F-27D623506A2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7D557EF6-62CE-4C34-9930-65C0C573E8B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4C6C0B05-5AAA-48A8-B7A0-1972739F9A6D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A91D449-7B67-4CB0-94DD-7CE4E8BF32C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1FB2A1B-E24D-4C8A-80C2-6684435996A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9B37DA2C-AA60-4EE3-B4B5-34C5B62CA20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7F92397C-732A-4D4A-A994-7DD4E68FA17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C346FA2-33D8-4B30-9141-2844FD9EFFC3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84CF1A14-BC61-4412-B88E-83AB8A6F92D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EEDFDCC1-7A18-44DC-80AF-87F73187D87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695F8939-DFFA-4C95-AAE3-876B813CD20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2A52A4B4-8464-4A67-8F99-7ED0A3F7D5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D64997A-ECCE-463D-AA5F-FC15C5D5D00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2355F2D8-8DFA-4C11-9269-89CFAFCFFAA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9359547-5C47-4A89-BAF9-9C46CC62CCA8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E1EA63D-EE1B-4B1B-A26F-0D91F360EE8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33F296E-9BDA-4295-8BF6-98A82139BF0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0FEE2E60-D9BC-40B0-91A5-CF09B47C0C60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18445CA8-FD91-4116-8A1D-BD252BC934A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DA9C6FAD-66EE-462C-9565-8A5F1A51F94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B87E41B7-A377-4A66-B47D-2396EE2AA04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4DCFE87-B098-4068-A87B-A5046F770A2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51102D6B-B264-4D6C-A9FB-227CE06AA6EC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9A9AEB2-1310-4DDF-810E-087A1956E9A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F1F97210-4C1D-4028-8278-DA2560CC364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3C6C0B3F-D2F5-49B5-8153-3D523FA9C4A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D076498-5F3B-4E70-AF45-550A134820E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972495D7-BB92-4424-B01C-6D474758B89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A4A35C21-5835-4F0E-8682-501AB89DAEB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16FBE76B-EDEE-4A5A-9CEB-E811B08B341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D342CEFF-639E-4512-9CA0-4D170C700C3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D5A4D8C-D1AC-4E29-83F2-75608CE0291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65DCF37A-5B78-4C13-B453-2570B551FAE1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DB38D088-C1C9-46E3-959B-4AE6C5EDD15E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F12A2-0E35-45F2-8960-2BF8BE9330F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1F0DC23-191F-4354-9B2E-4FC2D313F14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A6587F63-AD93-4742-8EAC-3C6CE4AE88E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A5173B0-D66B-470D-B2A1-98057F7E663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FCC63032-9955-433B-81F9-4ADADFF49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F1E4D63-7EFD-4917-8D4E-5B46CAFAD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A96835E-036A-4DBB-B903-2AE60872D44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3EA30623-55AF-48E2-8876-978A65AD74A1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887D225-93EC-413C-A4D9-AA4A99FE0BB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1536700" y="3429000"/>
            <a:ext cx="8952531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5791A2A4-6277-4DC1-ACDC-56C8E1985A4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4013565-BD6C-45AB-BBB2-C6C4EA35D99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0CC424E-98A9-4ECD-A7DB-5FACC0BE55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C977F419-D80F-46A1-801E-0C5A75DDFE6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96C0BFA-66CA-4686-9399-ED3312A180B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6D07A171-C7E1-492B-80EA-3440234C5DA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296B91A-F5CE-437B-8063-75CB68FA0A0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54226A5-0C60-4A04-B656-B8A1C2DD9E6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716463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549" b="8549"/>
          <a:stretch/>
        </p:blipFill>
        <p:spPr>
          <a:xfrm>
            <a:off x="2242975" y="1838156"/>
            <a:ext cx="7767009" cy="4368943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45B9FC-943A-4637-8B6A-42AD7BBB62A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8E594C8-433F-41EB-927F-8F4F41D5354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32980C09-F1DB-4A87-9DA8-84AEDD66EFE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8F0D52C-4514-4F53-B032-5BCCA00FE86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54A9639-A6A4-4642-B4BD-60111A071DF3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56849690-CCE5-4EB2-92EE-3F4BEAF889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9205E66D-BA34-4CE9-A0C8-AF429C445BB1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675869D-8C20-4BE3-AF08-249195790D74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1709</TotalTime>
  <Words>819</Words>
  <Application>Microsoft Office PowerPoint</Application>
  <PresentationFormat>Panorámica</PresentationFormat>
  <Paragraphs>345</Paragraphs>
  <Slides>43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Proyecto LUCA</vt:lpstr>
      <vt:lpstr>Ejecución de una consulta</vt:lpstr>
      <vt:lpstr>Índice</vt:lpstr>
      <vt:lpstr>Motivación TFG</vt:lpstr>
      <vt:lpstr>Presentación de PowerPoint</vt:lpstr>
      <vt:lpstr>Índice</vt:lpstr>
      <vt:lpstr>Objetivos del proyecto</vt:lpstr>
      <vt:lpstr>Requisitos</vt:lpstr>
      <vt:lpstr>Índice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Metodología</vt:lpstr>
      <vt:lpstr>Índice</vt:lpstr>
      <vt:lpstr>Editor Gráfico</vt:lpstr>
      <vt:lpstr>Índice</vt:lpstr>
      <vt:lpstr>Conector Javascript</vt:lpstr>
      <vt:lpstr>Índice</vt:lpstr>
      <vt:lpstr>Integración Vaadin</vt:lpstr>
      <vt:lpstr>Presentación de PowerPoint</vt:lpstr>
      <vt:lpstr>Índice</vt:lpstr>
      <vt:lpstr>Integración LUCA</vt:lpstr>
      <vt:lpstr>Presentación de PowerPoint</vt:lpstr>
      <vt:lpstr>Presentación de PowerPoint</vt:lpstr>
      <vt:lpstr>Índice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145</cp:revision>
  <dcterms:created xsi:type="dcterms:W3CDTF">2018-02-20T17:03:48Z</dcterms:created>
  <dcterms:modified xsi:type="dcterms:W3CDTF">2018-03-04T18:58:32Z</dcterms:modified>
</cp:coreProperties>
</file>